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94A570-D5D6-4C99-B6B7-12792E1D6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C3F0035-35EA-47CE-A223-2B37D7376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D1DBE0A-8787-4E21-8DBF-75F015C6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191D1B7-75EA-4600-A901-884963D4C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3CA4827-9E9C-4AA5-89A0-5A5CDB93B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0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574467-BABC-4D5E-952D-78168D9C5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E97D03E-3443-4C8B-969F-89BE3E95F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F3CBB0A-4C42-40D8-9765-ADA8D136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6D625A8-AFE0-4B3D-98EB-D287D7C33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7D3076D-332A-46A6-8027-FF01842F4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4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24B9CFE-756C-4EC2-9760-72A7B3243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586562A-C327-47D3-B254-06D26720E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3893BFC-8C97-4485-A98C-EB405BFB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B2ECCDD-0FA6-4314-8BAB-F5EC90178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D4C0AA8-2EFF-4917-AC07-501DD484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7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B5D9E4-5AE6-400A-8DA4-0284695C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EF0A0BA-E892-41BF-A8AC-ECC140B7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1D6DAFD-2FE5-47E0-BDFD-DECC71CBA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B39F08E-D548-48AA-82FA-CBB4E8962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F538D66-02D2-4D87-9AB8-7CDC78FF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5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86D066-D99B-4F13-894C-2FA96F58D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5A7C7D4-14EA-4DC7-A92E-78D820CC0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9732EDD-F0B4-4EA1-B18E-EF0721C0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F97E2A9-AA8C-4879-8E36-AF0982920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5ED041C-4ED3-41C6-99BB-58263552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2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C4AFFA-24E1-4BEE-9FD3-8122652F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E7B684-07F5-4F5B-82B1-A7DA32464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647CC20-3658-46C0-BB4C-9B00C1454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C548DC2-B452-42AC-BCB5-B08267E9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DA6FDDA-03D3-4065-B553-D73825E7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4D854DD-D20E-4D39-9F40-D28D72F2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0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ECD247-0F4D-4FD6-93B1-487EA62C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052FC33-97C4-4B15-965F-6F8903489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2855175-2914-49D8-BFCA-401D5F0A6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37BBC37-E809-4FE1-8DA5-60CBC355D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AA7BD34-23FC-4E67-A625-A06F7847A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BCD3757-8244-4070-8BC5-9226E817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9F50585-0FD3-4486-8201-642CE711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E8255D8-0553-46AD-837A-4E487B400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BDFC8A-28C2-4CC7-9457-DA4A294BB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1225FA1-8291-4B55-919B-94FD36C3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B4353B3-04E4-4FC1-ACAC-15A6426B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54ECA66-F774-4B59-B7FA-CEF19DA8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05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E8B457A-6365-4D4E-B300-4F355076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5BF56F8-650F-4D50-8753-71BFFD75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E51F91E-6D30-4B3E-AB75-94E34538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7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01AC00-B52E-4027-AAFE-E4301AD7A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E49C9EA-376A-4B9A-A42E-78E008767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7505AC3-DF37-4B07-9A7D-DD6E073CE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AAD7813-615C-40F1-8CA7-EA8C90B0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D4E4B93-BBC5-45CD-BF66-C68DC854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8D3365C-2A16-4DFE-9DF8-95FE2C49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8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202632-CD4F-4DE6-BEA7-32447E5D0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F91712E-7589-4253-A5D2-337DEAA7B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260BBC5-490C-45A5-B43C-A7B1721E3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873B3DE-8BBC-496F-B642-3F3016A58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BC77DC-27BE-4A99-86AF-92C0F7CF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DFC4E9E-2DD0-46B6-A681-7C2D7DD1A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37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39A5E44-B38D-47DD-9BC5-A1979BD5C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362A6F6-38E8-4477-83EF-62EB8932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347E54-0B71-47B4-9658-82E5BDC01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38BF670-DBCD-4C69-8344-9D80C9169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EBCA092-459E-4CBB-BB41-34668FEB4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83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38">
            <a:extLst>
              <a:ext uri="{FF2B5EF4-FFF2-40B4-BE49-F238E27FC236}">
                <a16:creationId xmlns:a16="http://schemas.microsoft.com/office/drawing/2014/main" xmlns="" id="{2B5559BB-16C7-415A-8FCB-FC18FE98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1053" y="640082"/>
            <a:ext cx="2532887" cy="1601674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smtClean="0">
                <a:solidFill>
                  <a:srgbClr val="005778"/>
                </a:solidFill>
                <a:latin typeface="Biko" panose="02000000000000000000" pitchFamily="50" charset="0"/>
                <a:cs typeface="Raavi" panose="020B0502040204020203" pitchFamily="34" charset="0"/>
              </a:rPr>
              <a:t>MAPA DE PROCESOS</a:t>
            </a:r>
            <a:endParaRPr lang="en-US" sz="3200" dirty="0">
              <a:solidFill>
                <a:srgbClr val="005778"/>
              </a:solidFill>
              <a:latin typeface="Biko" panose="02000000000000000000" pitchFamily="50" charset="0"/>
              <a:cs typeface="Raavi" panose="020B0502040204020203" pitchFamily="34" charset="0"/>
            </a:endParaRP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xmlns="" id="{5A14D182-B306-49C3-AF04-0BF0792132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5" r="-1" b="-1"/>
          <a:stretch/>
        </p:blipFill>
        <p:spPr>
          <a:xfrm>
            <a:off x="16" y="10"/>
            <a:ext cx="7086584" cy="68579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6569702-EB40-47F9-917C-8B54DA62B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184" y="5714599"/>
            <a:ext cx="817078" cy="100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1_Tema de Office</vt:lpstr>
      <vt:lpstr>MAPA DE PROCESOS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DE PROCESOS</dc:title>
  <dc:creator>TALENTO</dc:creator>
  <cp:lastModifiedBy>TALENTO</cp:lastModifiedBy>
  <cp:revision>1</cp:revision>
  <dcterms:created xsi:type="dcterms:W3CDTF">2023-09-20T14:55:56Z</dcterms:created>
  <dcterms:modified xsi:type="dcterms:W3CDTF">2023-09-20T14:57:41Z</dcterms:modified>
</cp:coreProperties>
</file>