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45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B94A570-D5D6-4C99-B6B7-12792E1D68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FC3F0035-35EA-47CE-A223-2B37D73769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8D1DBE0A-8787-4E21-8DBF-75F015C62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98F40-8989-4D4F-A19E-05897DDF6B4F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20/09/2023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B191D1B7-75EA-4600-A901-884963D4C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3CA4827-9E9C-4AA5-89A0-5A5CDB93B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3350-08E6-4345-A552-9FD427516C93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80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0574467-BABC-4D5E-952D-78168D9C5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0E97D03E-3443-4C8B-969F-89BE3E95F0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AF3CBB0A-4C42-40D8-9765-ADA8D1364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98F40-8989-4D4F-A19E-05897DDF6B4F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20/09/2023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B6D625A8-AFE0-4B3D-98EB-D287D7C33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7D3076D-332A-46A6-8027-FF01842F4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3350-08E6-4345-A552-9FD427516C93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549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724B9CFE-756C-4EC2-9760-72A7B32438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B586562A-C327-47D3-B254-06D26720EC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C3893BFC-8C97-4485-A98C-EB405BFB6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98F40-8989-4D4F-A19E-05897DDF6B4F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20/09/2023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B2ECCDD-0FA6-4314-8BAB-F5EC90178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7D4C0AA8-2EFF-4917-AC07-501DD4842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3350-08E6-4345-A552-9FD427516C93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270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7B5D9E4-5AE6-400A-8DA4-0284695C2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4EF0A0BA-E892-41BF-A8AC-ECC140B7E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D1D6DAFD-2FE5-47E0-BDFD-DECC71CBA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98F40-8989-4D4F-A19E-05897DDF6B4F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20/09/2023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0B39F08E-D548-48AA-82FA-CBB4E8962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2F538D66-02D2-4D87-9AB8-7CDC78FF6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3350-08E6-4345-A552-9FD427516C93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457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286D066-D99B-4F13-894C-2FA96F58D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55A7C7D4-14EA-4DC7-A92E-78D820CC06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B9732EDD-F0B4-4EA1-B18E-EF0721C04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98F40-8989-4D4F-A19E-05897DDF6B4F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20/09/2023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0F97E2A9-AA8C-4879-8E36-AF0982920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15ED041C-4ED3-41C6-99BB-582635524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3350-08E6-4345-A552-9FD427516C93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628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7C4AFFA-24E1-4BEE-9FD3-8122652FD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F8E7B684-07F5-4F5B-82B1-A7DA324647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E647CC20-3658-46C0-BB4C-9B00C14541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DC548DC2-B452-42AC-BCB5-B08267E91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98F40-8989-4D4F-A19E-05897DDF6B4F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20/09/2023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3DA6FDDA-03D3-4065-B553-D73825E7B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14D854DD-D20E-4D39-9F40-D28D72F25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3350-08E6-4345-A552-9FD427516C93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602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AECD247-0F4D-4FD6-93B1-487EA62CF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A052FC33-97C4-4B15-965F-6F8903489F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52855175-2914-49D8-BFCA-401D5F0A6E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737BBC37-E809-4FE1-8DA5-60CBC355DF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EAA7BD34-23FC-4E67-A625-A06F7847AD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ABCD3757-8244-4070-8BC5-9226E8173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98F40-8989-4D4F-A19E-05897DDF6B4F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20/09/2023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89F50585-0FD3-4486-8201-642CE7111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3E8255D8-0553-46AD-837A-4E487B400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3350-08E6-4345-A552-9FD427516C93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357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8BDFC8A-28C2-4CC7-9457-DA4A294BB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C1225FA1-8291-4B55-919B-94FD36C39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98F40-8989-4D4F-A19E-05897DDF6B4F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20/09/2023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BB4353B3-04E4-4FC1-ACAC-15A6426B7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354ECA66-F774-4B59-B7FA-CEF19DA8F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3350-08E6-4345-A552-9FD427516C93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058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4E8B457A-6365-4D4E-B300-4F355076D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98F40-8989-4D4F-A19E-05897DDF6B4F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20/09/2023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B5BF56F8-650F-4D50-8753-71BFFD754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1E51F91E-6D30-4B3E-AB75-94E34538B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3350-08E6-4345-A552-9FD427516C93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271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001AC00-B52E-4027-AAFE-E4301AD7A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FE49C9EA-376A-4B9A-A42E-78E0087676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C7505AC3-DF37-4B07-9A7D-DD6E073CE7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CAAD7813-615C-40F1-8CA7-EA8C90B0E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98F40-8989-4D4F-A19E-05897DDF6B4F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20/09/2023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9D4E4B93-BBC5-45CD-BF66-C68DC8540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68D3365C-2A16-4DFE-9DF8-95FE2C496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3350-08E6-4345-A552-9FD427516C93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789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D202632-CD4F-4DE6-BEA7-32447E5D0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7F91712E-7589-4253-A5D2-337DEAA7B0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B260BBC5-490C-45A5-B43C-A7B1721E38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8873B3DE-8BBC-496F-B642-3F3016A58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98F40-8989-4D4F-A19E-05897DDF6B4F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20/09/2023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41BC77DC-27BE-4A99-86AF-92C0F7CF0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2DFC4E9E-2DD0-46B6-A681-7C2D7DD1A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3350-08E6-4345-A552-9FD427516C93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373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339A5E44-B38D-47DD-9BC5-A1979BD5C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8362A6F6-38E8-4477-83EF-62EB89322C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30347E54-0B71-47B4-9658-82E5BDC016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98F40-8989-4D4F-A19E-05897DDF6B4F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20/09/2023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B38BF670-DBCD-4C69-8344-9D80C91690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5EBCA092-459E-4CBB-BB41-34668FEB40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F3350-08E6-4345-A552-9FD427516C93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830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ítulo 38">
            <a:extLst>
              <a:ext uri="{FF2B5EF4-FFF2-40B4-BE49-F238E27FC236}">
                <a16:creationId xmlns:a16="http://schemas.microsoft.com/office/drawing/2014/main" xmlns="" id="{2B5559BB-16C7-415A-8FCB-FC18FE981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1053" y="640082"/>
            <a:ext cx="2532887" cy="1601674"/>
          </a:xfrm>
          <a:noFill/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200" dirty="0" smtClean="0">
                <a:solidFill>
                  <a:srgbClr val="005778"/>
                </a:solidFill>
                <a:latin typeface="Biko" panose="02000000000000000000" pitchFamily="50" charset="0"/>
                <a:cs typeface="Raavi" panose="020B0502040204020203" pitchFamily="34" charset="0"/>
              </a:rPr>
              <a:t>MAPA DE PROCESOS</a:t>
            </a:r>
            <a:endParaRPr lang="en-US" sz="3200" dirty="0">
              <a:solidFill>
                <a:srgbClr val="005778"/>
              </a:solidFill>
              <a:latin typeface="Biko" panose="02000000000000000000" pitchFamily="50" charset="0"/>
              <a:cs typeface="Raavi" panose="020B0502040204020203" pitchFamily="34" charset="0"/>
            </a:endParaRPr>
          </a:p>
        </p:txBody>
      </p:sp>
      <p:pic>
        <p:nvPicPr>
          <p:cNvPr id="38" name="Imagen 37">
            <a:extLst>
              <a:ext uri="{FF2B5EF4-FFF2-40B4-BE49-F238E27FC236}">
                <a16:creationId xmlns:a16="http://schemas.microsoft.com/office/drawing/2014/main" xmlns="" id="{5A14D182-B306-49C3-AF04-0BF07921328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45" r="-1" b="-1"/>
          <a:stretch/>
        </p:blipFill>
        <p:spPr>
          <a:xfrm>
            <a:off x="16" y="10"/>
            <a:ext cx="7086584" cy="6857990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16569702-EB40-47F9-917C-8B54DA62BA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1184" y="5714599"/>
            <a:ext cx="817078" cy="100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62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Azul cálido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1_Tema de Office</vt:lpstr>
      <vt:lpstr>MAPA DE PROCESOS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MAPA DE PROCESOS</dc:title>
  <dc:creator>TALENTO</dc:creator>
  <cp:lastModifiedBy>TALENTO</cp:lastModifiedBy>
  <cp:revision>1</cp:revision>
  <dcterms:created xsi:type="dcterms:W3CDTF">2023-09-20T14:55:56Z</dcterms:created>
  <dcterms:modified xsi:type="dcterms:W3CDTF">2023-09-20T14:57:41Z</dcterms:modified>
</cp:coreProperties>
</file>